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0598" autoAdjust="0"/>
  </p:normalViewPr>
  <p:slideViewPr>
    <p:cSldViewPr snapToGrid="0" snapToObjects="1">
      <p:cViewPr varScale="1">
        <p:scale>
          <a:sx n="103" d="100"/>
          <a:sy n="103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7471E-DC22-974E-9160-EEB8438536AB}" type="datetimeFigureOut">
              <a:rPr lang="en-US" smtClean="0"/>
              <a:t>9/27/15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4E8A-953A-B349-9971-ACD709B61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r>
              <a:rPr lang="en-US" baseline="0" dirty="0" smtClean="0"/>
              <a:t> – we’re </a:t>
            </a:r>
            <a:r>
              <a:rPr lang="en-US" baseline="0" dirty="0" err="1" smtClean="0"/>
              <a:t>cs</a:t>
            </a:r>
            <a:r>
              <a:rPr lang="en-US" baseline="0" dirty="0" smtClean="0"/>
              <a:t> majors, but we like 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question for all of you – </a:t>
            </a:r>
          </a:p>
          <a:p>
            <a:r>
              <a:rPr lang="en-US" baseline="0" dirty="0" smtClean="0"/>
              <a:t>Do you appreciate art?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Do you understand art?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 does this painting mean?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--- we think analytically but understanding art is difficult</a:t>
            </a:r>
          </a:p>
          <a:p>
            <a:r>
              <a:rPr lang="en-US" baseline="0" dirty="0" smtClean="0"/>
              <a:t>--- wish we could be a part of the conversations people have when discussing 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an app that at least gives us a fighting chance to be a part of that conversation</a:t>
            </a:r>
          </a:p>
          <a:p>
            <a:r>
              <a:rPr lang="en-US" baseline="0" dirty="0" smtClean="0"/>
              <a:t>Introducing Bae – better art education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4E8A-953A-B349-9971-ACD709B61A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6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9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4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9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8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63ED2-1222-8E46-8165-B8149FE6FB71}" type="datetimeFigureOut">
              <a:rPr lang="en-US" smtClean="0"/>
              <a:t>9/27/15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4E71-9E7D-E742-BCDD-D63E41CA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7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b.mit.edu/kiranw/www/HackingArts-2015/hackingart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242" y="1477211"/>
            <a:ext cx="7454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0" dirty="0" smtClean="0">
                <a:latin typeface="Helvetica"/>
                <a:cs typeface="Helvetica"/>
              </a:rPr>
              <a:t>bae</a:t>
            </a:r>
            <a:endParaRPr lang="en-US" sz="280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316" y="5135730"/>
            <a:ext cx="7634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Kiran Wattamwar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Christina Sun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HackingArts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2015</a:t>
            </a:r>
            <a:endParaRPr lang="en-US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445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36" y="2811795"/>
            <a:ext cx="7482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Helvetica"/>
                <a:cs typeface="Helvetica"/>
              </a:rPr>
              <a:t>Do you </a:t>
            </a: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  <a:latin typeface="Helvetica"/>
                <a:cs typeface="Helvetica"/>
              </a:rPr>
              <a:t>appreciate</a:t>
            </a:r>
            <a:r>
              <a:rPr lang="en-US" sz="8000" dirty="0" smtClean="0">
                <a:latin typeface="Helvetica"/>
                <a:cs typeface="Helvetica"/>
              </a:rPr>
              <a:t> art?</a:t>
            </a:r>
            <a:endParaRPr lang="en-US" sz="8000" dirty="0"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973666" y="917220"/>
            <a:ext cx="1622777" cy="16227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9-27 at 3.13.0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5139" l="7143" r="91429">
                        <a14:foregroundMark x1="25446" y1="27877" x2="25446" y2="2787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17" y="1138116"/>
            <a:ext cx="1327842" cy="11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2536" y="2811795"/>
            <a:ext cx="7482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Helvetica"/>
                <a:cs typeface="Helvetica"/>
              </a:rPr>
              <a:t>Do you </a:t>
            </a:r>
            <a:r>
              <a:rPr lang="en-US" sz="8000" dirty="0" smtClean="0">
                <a:solidFill>
                  <a:srgbClr val="E46C0A"/>
                </a:solidFill>
                <a:latin typeface="Helvetica"/>
                <a:cs typeface="Helvetica"/>
              </a:rPr>
              <a:t>understand</a:t>
            </a:r>
            <a:r>
              <a:rPr lang="en-US" sz="8000" dirty="0" smtClean="0">
                <a:latin typeface="Helvetica"/>
                <a:cs typeface="Helvetica"/>
              </a:rPr>
              <a:t> art?</a:t>
            </a:r>
            <a:endParaRPr lang="en-US" sz="8000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>
          <a:xfrm>
            <a:off x="973666" y="917220"/>
            <a:ext cx="1622777" cy="16227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9-27 at 3.05.4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48" b="95912" l="3942" r="94519">
                        <a14:foregroundMark x1="51731" y1="29960" x2="51731" y2="29960"/>
                        <a14:foregroundMark x1="51731" y1="8177" x2="51731" y2="8177"/>
                        <a14:foregroundMark x1="47788" y1="16354" x2="47788" y2="16354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1" y="973666"/>
            <a:ext cx="1049404" cy="15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1591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u="sng" dirty="0" smtClean="0">
                <a:solidFill>
                  <a:srgbClr val="A6A6A6"/>
                </a:solidFill>
                <a:latin typeface="Helvetica"/>
                <a:cs typeface="Helvetica"/>
                <a:hlinkClick r:id="rId3"/>
              </a:rPr>
              <a:t>bae</a:t>
            </a:r>
            <a:endParaRPr lang="en-US" sz="4800" u="sng" dirty="0">
              <a:solidFill>
                <a:srgbClr val="A6A6A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833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1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4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109</Words>
  <Application>Microsoft Macintosh PowerPoint</Application>
  <PresentationFormat>On-screen Show (4:3)</PresentationFormat>
  <Paragraphs>36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</dc:creator>
  <cp:lastModifiedBy>Kiran</cp:lastModifiedBy>
  <cp:revision>4</cp:revision>
  <dcterms:created xsi:type="dcterms:W3CDTF">2015-09-27T19:05:28Z</dcterms:created>
  <dcterms:modified xsi:type="dcterms:W3CDTF">2015-09-27T20:40:14Z</dcterms:modified>
</cp:coreProperties>
</file>